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5CA6D-0EE3-4441-9FE9-1FA9BF57E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44B9214-D712-4920-B90D-B7788BA7D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9A748A9-7305-4614-9C04-DD45C8D1C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BFF5B9-3CE4-426F-A952-32F7DFE7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2DAB5B-A13A-4418-9FC7-BA8CA610E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784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0C647-EB26-4363-A0B4-3BC3A992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85F4F40-4260-4B72-B9AB-216FB9BBC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C0D970-3391-41A8-AC25-E487849F6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2B9204-BDAE-4077-8FCD-F45E10A96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6E95B1-25F9-4ACE-A050-068BD0A43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24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9EC2F1-A8E0-44BF-878A-7A0FA4F328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84427F-4044-4371-82ED-84681A934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2EF72-D066-4A39-A028-4134B774D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3DACBB-0D2A-4649-ABC1-6407886B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11E00B-600C-48D1-A856-A98A0EE7F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89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D23B80-7343-416B-8B50-0CA0BC304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2078F89-FD1F-4911-9DA5-D9B49D6EC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4E56EE-CA10-4897-8B2A-FA632F0EB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685F0F-7135-43A4-91D2-C6A61B9F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F9E06C-EB7D-45FA-8068-11DF4799F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254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6C249-771A-4240-86B7-CE6C9653C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A95061-4763-47B6-BF20-A81C2051B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C0C207-3F90-4925-95FA-E8557B2F4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876BEB-42B2-43A6-A60E-E7597799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322000-6E7B-469F-A4FC-C7D8136EF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66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B563A-0610-4F81-8A71-C911F9D5E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B525FA-89AB-46F9-8A44-A9736E00D9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F00E51-6EDA-48AF-973B-F1E3713508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B0EFCAF-3AE8-4BC1-8E98-E6309173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C2ED62-50BC-46C1-93B3-6697782CE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F73771-AB3D-4F7C-B45F-0F3C0691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28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D80D79-213F-49DB-8C35-AD8D03A72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CC76DF-7B6F-461C-A5AE-A4F1EF115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277BA76-0676-4560-8A1D-93F0EBF24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9A122F9-6CC4-4036-8BF4-059AB12AB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0BB2718-4BA9-4E7D-AC20-C2580E283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63E6585-8C40-4E65-821E-D65D5084B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1391758-2B72-4EDD-959E-66AE5C3E7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A5F66C6-EB2E-4CA4-813D-975E98980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29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D912F6-5228-4AFB-8D55-0001C9732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7B58A3E-E12A-484E-B29D-C67B53E8E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6477E84-A303-465B-BF35-E41DBC53C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FDD837B-7A3D-439B-99BB-3330D397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79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AA1BA14-79EA-437B-8D03-26A21916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FD6AA67-8F80-4BE8-B3D3-15877840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92AE33-5143-4A64-9FCE-58DEED2B1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3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F9600A-9586-4D9B-92A1-D8F25A8C4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06C083-6C02-4C60-8130-54BBD64B4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582223-A86B-4A53-9421-25EA11610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FEB4FD-EC58-4D55-A9B5-48D1DDBB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F204CB-8863-4C07-B1A4-6C01A3979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692357-A169-4011-8C3A-A9EDF160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936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6642C7-E52D-4175-BB4E-AD0DC9130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E097DA7-3697-4330-A101-E1D7F5432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660E66-28BD-46EA-9E94-666C01020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AFADD6-E69A-4F52-AA52-8B8EBDCE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72A24A2-4A4E-4ADD-BA62-916E1DD19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13B0E5-15A3-499F-A3E6-23674AB20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631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774EE29-72E3-4D71-94E7-EE7DFCE2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050B21-3A86-4C8E-A019-7C2DA86F6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03CEBE-89A7-4976-902E-B0F96D86A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4E2F8-D31E-4FFB-9E4C-22CED4C56D4D}" type="datetimeFigureOut">
              <a:rPr lang="de-DE" smtClean="0"/>
              <a:t>19.04.2023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7E4F95-D55C-4FD6-9A27-C73A1A113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49B82C-D2C1-44AA-B2BE-A832D53EDA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1E9C0-99F6-4474-9A36-4D2B39F2AF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519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olid Edge Logo / Software / Logonoid.com">
            <a:extLst>
              <a:ext uri="{FF2B5EF4-FFF2-40B4-BE49-F238E27FC236}">
                <a16:creationId xmlns:a16="http://schemas.microsoft.com/office/drawing/2014/main" id="{784AD0E7-2B1F-43F1-8B88-13B712A1F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781175"/>
            <a:ext cx="97536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E69532A0-FAA6-42A4-97A7-C3B0146B29AC}"/>
              </a:ext>
            </a:extLst>
          </p:cNvPr>
          <p:cNvSpPr txBox="1"/>
          <p:nvPr/>
        </p:nvSpPr>
        <p:spPr>
          <a:xfrm>
            <a:off x="6626361" y="2799126"/>
            <a:ext cx="4111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5400" b="1" dirty="0">
                <a:solidFill>
                  <a:schemeClr val="bg1">
                    <a:lumMod val="75000"/>
                  </a:schemeClr>
                </a:solidFill>
              </a:rPr>
              <a:t>FOUNDATION</a:t>
            </a:r>
          </a:p>
        </p:txBody>
      </p:sp>
    </p:spTree>
    <p:extLst>
      <p:ext uri="{BB962C8B-B14F-4D97-AF65-F5344CB8AC3E}">
        <p14:creationId xmlns:p14="http://schemas.microsoft.com/office/powerpoint/2010/main" val="341545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Buehler, Christoph</dc:creator>
  <cp:lastModifiedBy>Buehler, Christoph</cp:lastModifiedBy>
  <cp:revision>2</cp:revision>
  <dcterms:created xsi:type="dcterms:W3CDTF">2023-04-19T09:49:26Z</dcterms:created>
  <dcterms:modified xsi:type="dcterms:W3CDTF">2023-04-19T10:17:47Z</dcterms:modified>
</cp:coreProperties>
</file>